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D340A8-83A5-4673-9C01-508003E49C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437B066-21FD-42F5-9AE7-EF82EE18AA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48CC8F-1EFE-40BC-9510-C7F41B7D2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E8144A-E0D8-48E6-B2E4-1AC643FC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022772-68AB-4BED-BD0D-098001050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295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93397D-0564-45BE-8F91-AAF7FF4F8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1CB3E45-C309-4432-8B8B-74BFA9BE4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82F2D0-B96D-4B5C-8FD9-FEEADE247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4AC942-0DFE-42C4-BDD8-ED3931EEC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1C841E-A409-42E2-9F5B-9E85F4AA5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7665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8AAFD6E-49A6-4DCB-BCD0-43E11268F4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89E5986-BF0A-4384-A1D6-66BDEAEC00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E4EFC3-1759-4F2F-A06B-86B3BF0B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427C12-CDDC-419D-BB3B-4709ECC81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5F7D84-7A97-4F7C-A2FE-951144569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606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EE7491-FB7C-4779-A015-67BF1D9A7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05D825-1425-4366-B137-77EC87B5E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FFB855-C5D0-4E9F-974C-48DA2AE6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1ABC41-8D02-49EE-BED4-6CBF24B55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33A206-AD76-4C5E-B9C3-A65D45C5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8577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E9DDB-3A02-443E-8988-1291F6CF7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A1BD8C-3C45-421B-B299-0658EF0C1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72FF79-4489-468D-A9AA-2B188E53F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E489DB-E01D-48C9-A99E-6984BF489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6FA3C9-21D8-4116-94F5-E3718936E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594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D08CAC-9FF6-4B25-A246-7D8FD298F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02EBF8-FF8E-40D1-906E-ADB1AEB42B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7E7D380-FB93-411F-93A8-312C39C2C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18996C2-7821-42DB-A102-3E264339A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A833A75-E4F6-442E-A296-C24277FFC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F866C5-0179-4D85-9AE0-8E03EAB7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480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E1801F-424B-4398-B7EC-1A91DB974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E4AE37-E84A-410C-8292-31D075A8C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CBF9943-6229-43DF-A817-BCA811E32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E3D288A-96C8-4EDC-A20C-40DA39956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9BB15D7-0226-4A25-B3A7-4895BF99C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FECCAA4-D60D-4E11-B079-89570F9B5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2351294-9C76-4410-916C-7C4FFD5CB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433F161-58A7-42EA-9306-03575AEAC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994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7FE504-2242-4441-9311-496D5397F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94028B5-11F8-404D-888C-27AF59802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6C82C5C-2C41-41B3-BA43-DA987AFD0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6A07B87-1D9A-4D32-BBBC-C1253920D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95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718FB34-C194-4693-AEC6-491143CA5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FC0BD1F-984F-4E60-8726-0C1FDC28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F0E287B-70B2-46C4-9ECB-3400357E2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7653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075D0A-81A8-4A53-92CE-B5F3B08E2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4B0521-1626-4B2D-B868-B573B10A3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0C7BDC9-14BA-474A-A1E0-9CF77528C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C4EEC0-12D2-48E6-8334-69AC12211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261CF0D-743F-4A77-8406-354E45D16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57E503-DCE7-477F-B2FA-0D575F5F2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8859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DBEBD2-30B8-4149-9DEF-AF5F5C10D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9507BB5-9A78-4A2D-8662-52B8094E40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17410A2-0475-450C-9818-70ED00304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B793CAB-B2C8-49DB-BC00-36C0BFE7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E8C081-5A8B-4446-8759-4613A7AE2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161112A-460B-4300-827E-03D3669D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7607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64351E-43C6-4B0B-9EAE-3397C515C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510673-7562-454A-A62A-44C9A3308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38065B-72EC-4280-83BD-C01CB5E94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D0183-08B6-48E7-BFE3-57FDF07BB22A}" type="datetimeFigureOut">
              <a:rPr lang="ru-RU" smtClean="0"/>
              <a:t>21.04.2022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8866FA-0414-4DA2-9D0D-B922BA8D85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A2F20D-B776-4CD9-A631-DA083D8919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8551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Видео 14">
            <a:extLst>
              <a:ext uri="{FF2B5EF4-FFF2-40B4-BE49-F238E27FC236}">
                <a16:creationId xmlns:a16="http://schemas.microsoft.com/office/drawing/2014/main" id="{94ED6864-9999-CA45-35ED-9E4DE44DA5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74581B-8EAE-429E-964A-EFF09E14A7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ru-RU" sz="5200">
                <a:solidFill>
                  <a:srgbClr val="FFFFFF"/>
                </a:solidFill>
              </a:rPr>
              <a:t>Бот-метеоролог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FD8674D-B181-4A6A-BAE3-890EA9B4E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ru-RU">
                <a:solidFill>
                  <a:srgbClr val="FFFFFF"/>
                </a:solidFill>
              </a:rPr>
              <a:t>Проект по теме </a:t>
            </a:r>
            <a:r>
              <a:rPr lang="en-US">
                <a:solidFill>
                  <a:srgbClr val="FFFFFF"/>
                </a:solidFill>
              </a:rPr>
              <a:t>WEB </a:t>
            </a:r>
            <a:r>
              <a:rPr lang="ru-RU">
                <a:solidFill>
                  <a:srgbClr val="FFFFFF"/>
                </a:solidFill>
              </a:rPr>
              <a:t>программирование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7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2885DA-8BBD-4AFA-A892-AEF990238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ru-RU" sz="5100"/>
              <a:t>Основные функции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008224-689E-49D9-B024-4BD669D67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ru-RU" sz="2000"/>
              <a:t>Вывод краткой информации о погоде в выбранном городе (функция </a:t>
            </a:r>
            <a:r>
              <a:rPr lang="en-US" sz="2000"/>
              <a:t>/weather)</a:t>
            </a:r>
          </a:p>
          <a:p>
            <a:r>
              <a:rPr lang="ru-RU" sz="2000"/>
              <a:t>Вывод подробной информации о погоде (</a:t>
            </a:r>
            <a:r>
              <a:rPr lang="en-US" sz="2000"/>
              <a:t>/weather_conditions)</a:t>
            </a:r>
          </a:p>
          <a:p>
            <a:r>
              <a:rPr lang="en-US" sz="2000"/>
              <a:t>C</a:t>
            </a:r>
            <a:r>
              <a:rPr lang="ru-RU" sz="2000"/>
              <a:t>овет о том, что стоит надеть в текущих погодных условиях (</a:t>
            </a:r>
            <a:r>
              <a:rPr lang="en-US" sz="2000"/>
              <a:t>/advice)</a:t>
            </a:r>
          </a:p>
          <a:p>
            <a:r>
              <a:rPr lang="ru-RU" sz="2000"/>
              <a:t>Ссылка на Яндекс погоду, где можно найти подробную информацию о погоде и метеокарту (</a:t>
            </a:r>
            <a:r>
              <a:rPr lang="en-US" sz="2000"/>
              <a:t>/link)</a:t>
            </a:r>
          </a:p>
          <a:p>
            <a:endParaRPr lang="ru-RU" sz="2000"/>
          </a:p>
        </p:txBody>
      </p:sp>
    </p:spTree>
    <p:extLst>
      <p:ext uri="{BB962C8B-B14F-4D97-AF65-F5344CB8AC3E}">
        <p14:creationId xmlns:p14="http://schemas.microsoft.com/office/powerpoint/2010/main" val="4218674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177564-1A7A-4539-B2B5-F236D1B19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ru-RU" sz="4100"/>
              <a:t>Реализация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39A096-B840-49D6-A733-A20EC89C1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 fontScale="92500"/>
          </a:bodyPr>
          <a:lstStyle/>
          <a:p>
            <a:r>
              <a:rPr lang="ru-RU" sz="2400" dirty="0"/>
              <a:t>Подключение к </a:t>
            </a:r>
            <a:r>
              <a:rPr lang="en-US" sz="2400" dirty="0"/>
              <a:t>API </a:t>
            </a:r>
            <a:r>
              <a:rPr lang="ru-RU" sz="2400" dirty="0" err="1"/>
              <a:t>яндекс</a:t>
            </a:r>
            <a:r>
              <a:rPr lang="ru-RU" sz="2400" dirty="0"/>
              <a:t> погоды</a:t>
            </a:r>
          </a:p>
          <a:p>
            <a:r>
              <a:rPr lang="ru-RU" sz="2400" dirty="0"/>
              <a:t>Использование интерфейса телеграмма, клавиатуры для диалогов с пользователем</a:t>
            </a:r>
          </a:p>
          <a:p>
            <a:r>
              <a:rPr lang="ru-RU" sz="2400" dirty="0"/>
              <a:t>Использование базы данных для хранения информации о пользователях</a:t>
            </a:r>
            <a:endParaRPr lang="en-US" sz="2400" dirty="0"/>
          </a:p>
          <a:p>
            <a:r>
              <a:rPr lang="ru-RU" sz="2400" dirty="0"/>
              <a:t>Использование библиотеки </a:t>
            </a:r>
            <a:r>
              <a:rPr lang="en-US" sz="2400" dirty="0" err="1"/>
              <a:t>geopy</a:t>
            </a:r>
            <a:r>
              <a:rPr lang="en-US" sz="2400" dirty="0"/>
              <a:t> </a:t>
            </a:r>
            <a:r>
              <a:rPr lang="ru-RU" sz="2400" dirty="0"/>
              <a:t>для нахождения координат городов</a:t>
            </a:r>
          </a:p>
        </p:txBody>
      </p:sp>
    </p:spTree>
    <p:extLst>
      <p:ext uri="{BB962C8B-B14F-4D97-AF65-F5344CB8AC3E}">
        <p14:creationId xmlns:p14="http://schemas.microsoft.com/office/powerpoint/2010/main" val="3109686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4E5719-4546-4492-8353-C996C8ABA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bg1"/>
                </a:solidFill>
              </a:rPr>
              <a:t>Возможности развития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D942EA0B-05A8-4995-A7FF-5C8900B42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2410" y="704088"/>
            <a:ext cx="5135293" cy="5248656"/>
          </a:xfrm>
        </p:spPr>
        <p:txBody>
          <a:bodyPr anchor="ctr">
            <a:normAutofit/>
          </a:bodyPr>
          <a:lstStyle/>
          <a:p>
            <a:r>
              <a:rPr lang="ru-RU" sz="2200" dirty="0"/>
              <a:t>Добавление вывода </a:t>
            </a:r>
            <a:r>
              <a:rPr lang="ru-RU" sz="2200" dirty="0" err="1"/>
              <a:t>метеокарты</a:t>
            </a:r>
            <a:r>
              <a:rPr lang="ru-RU" sz="2200" dirty="0"/>
              <a:t> или спутниковых снимков для отслеживания погоды</a:t>
            </a:r>
          </a:p>
          <a:p>
            <a:r>
              <a:rPr lang="ru-RU" sz="2200" dirty="0"/>
              <a:t>Вывод прогноза погоды на неделю вперед</a:t>
            </a:r>
          </a:p>
          <a:p>
            <a:r>
              <a:rPr lang="ru-RU" sz="2200" dirty="0"/>
              <a:t>Доработка рекомендаций по одежде, добавление предупреждений и возможных катаклизмах</a:t>
            </a:r>
          </a:p>
          <a:p>
            <a:r>
              <a:rPr lang="ru-RU" sz="2200" dirty="0"/>
              <a:t>Сравнение текущей погоды с нормой температуры </a:t>
            </a:r>
          </a:p>
        </p:txBody>
      </p:sp>
    </p:spTree>
    <p:extLst>
      <p:ext uri="{BB962C8B-B14F-4D97-AF65-F5344CB8AC3E}">
        <p14:creationId xmlns:p14="http://schemas.microsoft.com/office/powerpoint/2010/main" val="909688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DA02E4-BCCC-4D84-AEAC-6F714C1A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9400" y="544777"/>
            <a:ext cx="4013200" cy="1325563"/>
          </a:xfrm>
        </p:spPr>
        <p:txBody>
          <a:bodyPr/>
          <a:lstStyle/>
          <a:p>
            <a:r>
              <a:rPr lang="ru-RU" dirty="0"/>
              <a:t>Ссылка на бота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9FB7A3-7353-47F5-ACAD-AC230A262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2199" y="2105026"/>
            <a:ext cx="4927601" cy="144250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http://t.me/yandex_meteo_bot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16046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83</TotalTime>
  <Words>143</Words>
  <Application>Microsoft Office PowerPoint</Application>
  <PresentationFormat>Широкоэкранный</PresentationFormat>
  <Paragraphs>19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Бот-метеоролог</vt:lpstr>
      <vt:lpstr>Основные функции</vt:lpstr>
      <vt:lpstr>Реализация</vt:lpstr>
      <vt:lpstr>Возможности развития</vt:lpstr>
      <vt:lpstr>Ссылка на бота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Бот-метеоролог</dc:title>
  <dc:creator>ezaytova</dc:creator>
  <cp:lastModifiedBy>Ученик 43-10</cp:lastModifiedBy>
  <cp:revision>2</cp:revision>
  <dcterms:created xsi:type="dcterms:W3CDTF">2022-04-14T19:55:41Z</dcterms:created>
  <dcterms:modified xsi:type="dcterms:W3CDTF">2022-04-21T13:26:42Z</dcterms:modified>
</cp:coreProperties>
</file>

<file path=docProps/thumbnail.jpeg>
</file>